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257" r:id="rId3"/>
    <p:sldId id="263" r:id="rId4"/>
    <p:sldId id="264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2" r:id="rId14"/>
    <p:sldId id="261" r:id="rId15"/>
    <p:sldId id="273" r:id="rId16"/>
    <p:sldId id="258" r:id="rId17"/>
    <p:sldId id="259" r:id="rId18"/>
    <p:sldId id="272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3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1d664a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8a1d664a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1ECC754D-E513-950F-6E84-FF341FDE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>
            <a:extLst>
              <a:ext uri="{FF2B5EF4-FFF2-40B4-BE49-F238E27FC236}">
                <a16:creationId xmlns:a16="http://schemas.microsoft.com/office/drawing/2014/main" id="{095BF082-94A2-63E7-1759-111DE1444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>
            <a:extLst>
              <a:ext uri="{FF2B5EF4-FFF2-40B4-BE49-F238E27FC236}">
                <a16:creationId xmlns:a16="http://schemas.microsoft.com/office/drawing/2014/main" id="{2DD7AEC4-9353-6EBD-6A2B-8054CD9F5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53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ac962a5b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8ac962a5b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>
            <a:spLocks noGrp="1"/>
          </p:cNvSpPr>
          <p:nvPr>
            <p:ph type="body" idx="3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5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7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8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9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Siddiqui Mayesha – D24125187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Babulkhair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D24125711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Sykal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C23512523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59" y="1140946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t="606"/>
          <a:stretch/>
        </p:blipFill>
        <p:spPr>
          <a:xfrm>
            <a:off x="440463" y="1229852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091" y="64729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39722" y="40765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MOBILE PROTOTYPE</a:t>
            </a:r>
            <a:endParaRPr dirty="0"/>
          </a:p>
        </p:txBody>
      </p:sp>
      <p:pic>
        <p:nvPicPr>
          <p:cNvPr id="190" name="Google Shape;190;p25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75" y="1365930"/>
            <a:ext cx="3797850" cy="5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65E49418-23E2-5A66-767D-A863793E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>
            <a:extLst>
              <a:ext uri="{FF2B5EF4-FFF2-40B4-BE49-F238E27FC236}">
                <a16:creationId xmlns:a16="http://schemas.microsoft.com/office/drawing/2014/main" id="{3BDC9E9D-4A7C-CDAC-3569-3C52EB98B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OPENAI API Version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8D3A0-295C-1CE8-F75A-565A3392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27" y="592622"/>
            <a:ext cx="6767146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4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name="adj" fmla="val 16667"/>
            </a:avLst>
          </a:prstGeom>
          <a:solidFill>
            <a:srgbClr val="6C6C96"/>
          </a:solidFill>
          <a:ln w="19050" cap="flat" cmpd="sng">
            <a:solidFill>
              <a:srgbClr val="4253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lang="en-US"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CF1AA89-1B82-B962-F758-E78795DE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9" y="0"/>
            <a:ext cx="863272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1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System Architecture Diagrams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Figma Design Overview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Figma Coded Versions</a:t>
            </a:r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dirty="0"/>
              <a:t>Logo Design</a:t>
            </a:r>
          </a:p>
          <a:p>
            <a:pPr marL="228600" lvl="0" indent="-228600">
              <a:buSzPts val="2000"/>
            </a:pPr>
            <a:r>
              <a:rPr lang="en-US" dirty="0"/>
              <a:t>Retrospectives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endParaRPr dirty="0"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197" name="Google Shape;197;p26" title="Снимок экрана 2025-10-09 2221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21" y="1748129"/>
            <a:ext cx="5508524" cy="46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204" name="Google Shape;204;p27" title="Снимок экрана 2025-10-09 222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662" y="1742114"/>
            <a:ext cx="6634466" cy="465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693" y="2164892"/>
            <a:ext cx="7239593" cy="428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617612" y="979159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materials can be uploaded (</a:t>
            </a:r>
            <a:r>
              <a:rPr lang="en-US" i="1"/>
              <a:t>various types listed</a:t>
            </a:r>
            <a:r>
              <a:rPr lang="en-US"/>
              <a:t>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Available material can be selected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Partners may also be invited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008" y="2445010"/>
            <a:ext cx="7211983" cy="42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427" y="961923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412" y="1001251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182</Words>
  <Application>Microsoft Office PowerPoint</Application>
  <PresentationFormat>On-screen Show (4:3)</PresentationFormat>
  <Paragraphs>42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Damask</vt:lpstr>
      <vt:lpstr>AI STUDY BUDDY </vt:lpstr>
      <vt:lpstr>BRIEF WEEKLY OVERVIEW</vt:lpstr>
      <vt:lpstr>SYSTEM ARCHITECTURE DIAGRAM</vt:lpstr>
      <vt:lpstr>SYSTEM ARCHITECTURE DIAGRAM</vt:lpstr>
      <vt:lpstr>LOGIN/REGISTRATION PAGE</vt:lpstr>
      <vt:lpstr>FIGMA DESIGN (DASHBOARD)</vt:lpstr>
      <vt:lpstr>FIGMA DESIGN (STUDY SPACE)</vt:lpstr>
      <vt:lpstr>FIGMA DESIGN (AI TUTOR)</vt:lpstr>
      <vt:lpstr>FIGMA DESIGN (AI TUTOR #2)</vt:lpstr>
      <vt:lpstr>FIGMA DESIGN (MOCK EXAM)</vt:lpstr>
      <vt:lpstr>FIGMA DESIGN (MOCK RESULTS)</vt:lpstr>
      <vt:lpstr>FIGMA DESIGN (ACHIEVEMENTS)</vt:lpstr>
      <vt:lpstr>MOBILE PROTOTYPE</vt:lpstr>
      <vt:lpstr>FIGMA TURNED INTO LIVE CODE</vt:lpstr>
      <vt:lpstr>OPENAI API Version</vt:lpstr>
      <vt:lpstr>LOGO PROTOTYPE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D24125187 Anika Mayesha</cp:lastModifiedBy>
  <cp:revision>4</cp:revision>
  <dcterms:modified xsi:type="dcterms:W3CDTF">2025-10-09T20:38:40Z</dcterms:modified>
</cp:coreProperties>
</file>